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20ff57c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e25bdce1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e224ec92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e2279aa8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e21ab4b4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e214dc29c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e223b142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74a91431.png"/><Relationship Id="rId3" Type="http://schemas.openxmlformats.org/officeDocument/2006/relationships/image" Target="../media/file28e286cd8c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220d7f0d.png"/><Relationship Id="rId3" Type="http://schemas.openxmlformats.org/officeDocument/2006/relationships/image" Target="../media/file28e224103ff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26d63b5d.png"/><Relationship Id="rId3" Type="http://schemas.openxmlformats.org/officeDocument/2006/relationships/image" Target="../media/file28e23ad36a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dfabc06.png"/><Relationship Id="rId3" Type="http://schemas.openxmlformats.org/officeDocument/2006/relationships/image" Target="../media/file28e2484e35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67f1ac9.png"/><Relationship Id="rId3" Type="http://schemas.openxmlformats.org/officeDocument/2006/relationships/image" Target="../media/file28e22b785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5e9a8410.png"/><Relationship Id="rId3" Type="http://schemas.openxmlformats.org/officeDocument/2006/relationships/image" Target="../media/file28e2725466f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3339977.png"/><Relationship Id="rId3" Type="http://schemas.openxmlformats.org/officeDocument/2006/relationships/image" Target="../media/file28e230a055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6e3e3df3.png"/><Relationship Id="rId3" Type="http://schemas.openxmlformats.org/officeDocument/2006/relationships/image" Target="../media/file28e2385555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18974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673d73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734d960a.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6ab5a5a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3b8f30f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35d88ba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1bb7544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140 triages made. This is an increase of 24 triages compared to the previous day (116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12 October there were 870 triages to NHS Pathways for COVID-19, this is an average of 124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2020-10-13T16:06:25Z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